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9" r:id="rId5"/>
    <p:sldId id="258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4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Vietnam War Photo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459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March on the Pentagon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98" y="1545465"/>
            <a:ext cx="9652695" cy="4919729"/>
          </a:xfrm>
        </p:spPr>
      </p:pic>
    </p:spTree>
    <p:extLst>
      <p:ext uri="{BB962C8B-B14F-4D97-AF65-F5344CB8AC3E}">
        <p14:creationId xmlns:p14="http://schemas.microsoft.com/office/powerpoint/2010/main" val="415130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Burst of Joy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2" y="1152983"/>
            <a:ext cx="9543245" cy="5293217"/>
          </a:xfrm>
        </p:spPr>
      </p:pic>
    </p:spTree>
    <p:extLst>
      <p:ext uri="{BB962C8B-B14F-4D97-AF65-F5344CB8AC3E}">
        <p14:creationId xmlns:p14="http://schemas.microsoft.com/office/powerpoint/2010/main" val="2913779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Fall of Saigon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1365161"/>
            <a:ext cx="11305483" cy="5164428"/>
          </a:xfrm>
        </p:spPr>
      </p:pic>
    </p:spTree>
    <p:extLst>
      <p:ext uri="{BB962C8B-B14F-4D97-AF65-F5344CB8AC3E}">
        <p14:creationId xmlns:p14="http://schemas.microsoft.com/office/powerpoint/2010/main" val="511227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Kent State Shooting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378039"/>
            <a:ext cx="10326689" cy="5254581"/>
          </a:xfrm>
        </p:spPr>
      </p:pic>
    </p:spTree>
    <p:extLst>
      <p:ext uri="{BB962C8B-B14F-4D97-AF65-F5344CB8AC3E}">
        <p14:creationId xmlns:p14="http://schemas.microsoft.com/office/powerpoint/2010/main" val="3589090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Wounded Soldier in the Jungle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2" y="1249251"/>
            <a:ext cx="10481234" cy="5473521"/>
          </a:xfrm>
        </p:spPr>
      </p:pic>
    </p:spTree>
    <p:extLst>
      <p:ext uri="{BB962C8B-B14F-4D97-AF65-F5344CB8AC3E}">
        <p14:creationId xmlns:p14="http://schemas.microsoft.com/office/powerpoint/2010/main" val="3661782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719" y="143625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Soldier in the War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97" y="1236372"/>
            <a:ext cx="8113690" cy="5370490"/>
          </a:xfrm>
        </p:spPr>
      </p:pic>
    </p:spTree>
    <p:extLst>
      <p:ext uri="{BB962C8B-B14F-4D97-AF65-F5344CB8AC3E}">
        <p14:creationId xmlns:p14="http://schemas.microsoft.com/office/powerpoint/2010/main" val="2460507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</TotalTime>
  <Words>26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Vietnam War Photo Analysis</vt:lpstr>
      <vt:lpstr>March on the Pentagon</vt:lpstr>
      <vt:lpstr>Burst of Joy</vt:lpstr>
      <vt:lpstr>Fall of Saigon</vt:lpstr>
      <vt:lpstr>Kent State Shooting</vt:lpstr>
      <vt:lpstr>Wounded Soldier in the Jungle</vt:lpstr>
      <vt:lpstr>Soldier in the War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Margaletta Smith</dc:creator>
  <cp:lastModifiedBy>Margaletta Smith</cp:lastModifiedBy>
  <cp:revision>2</cp:revision>
  <dcterms:created xsi:type="dcterms:W3CDTF">2018-05-08T17:06:21Z</dcterms:created>
  <dcterms:modified xsi:type="dcterms:W3CDTF">2018-05-08T17:21:02Z</dcterms:modified>
</cp:coreProperties>
</file>