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511C-E01C-4493-9CC4-F424AA3C46CF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AC65-AF45-47C3-BD83-17FE102588F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The Middle &amp; Southern Colonies</a:t>
            </a:r>
            <a:endParaRPr lang="en-US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New Jersey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attract English settlers, Carteret and his associate Lord John Berkeley offered generous land grants, religious freedom, and the right to elect a legislative assembly</a:t>
            </a:r>
          </a:p>
          <a:p>
            <a:r>
              <a:rPr lang="en-US" dirty="0" smtClean="0"/>
              <a:t>This resulted in an influx of Puritan settlers to the new colony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2290" name="Picture 2" descr="http://www.timepage.org/images/MiddleColon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1387"/>
            <a:ext cx="4210050" cy="496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William Penn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King Charles II had gone into debt, partly to fund the military expedition to seize New York, to a supporter named Admiral William Penn.</a:t>
            </a:r>
          </a:p>
          <a:p>
            <a:r>
              <a:rPr lang="en-US" dirty="0" smtClean="0"/>
              <a:t>Penn’s heir, also named William Penn, offered to settle the debt in exchange for the granting of a colony covering the gap between New Jersey and Maryland</a:t>
            </a:r>
          </a:p>
          <a:p>
            <a:r>
              <a:rPr lang="en-US" dirty="0" smtClean="0"/>
              <a:t>Charles reluctantly agreed, due to concerns over Penn’s religion – he was a Quaker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1266" name="Picture 2" descr="http://upload.wikimedia.org/wikipedia/commons/thumb/6/6a/William_Penn.png/220px-William_Pen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654" y="1676400"/>
            <a:ext cx="3747426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Quakers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Believe there is no need for church buildings or ministers, because everyone receives their own “inner light” from God</a:t>
            </a:r>
          </a:p>
          <a:p>
            <a:r>
              <a:rPr lang="en-US" dirty="0" smtClean="0"/>
              <a:t>Object to secular authority (government) and often refuse to pay taxes</a:t>
            </a:r>
          </a:p>
          <a:p>
            <a:r>
              <a:rPr lang="en-US" dirty="0" smtClean="0"/>
              <a:t>Believe in pacifism, or opposition to all violence, including war, so they do not serve in the military</a:t>
            </a:r>
          </a:p>
          <a:p>
            <a:r>
              <a:rPr lang="en-US" dirty="0" smtClean="0"/>
              <a:t>The religion had been banned by King Charles, leading most Quakers to flee to America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44" name="Picture 4" descr="http://ushistoryimages.com/images/quakers/fullsize/quaker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06708"/>
            <a:ext cx="3276600" cy="5146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Pennsylvania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Penn gave his fellow Quakers a safe haven in his newly chartered colony of Pennsylvania</a:t>
            </a:r>
          </a:p>
          <a:p>
            <a:r>
              <a:rPr lang="en-US" dirty="0" smtClean="0"/>
              <a:t>Penn believed in complete political and religious freedom </a:t>
            </a:r>
          </a:p>
          <a:p>
            <a:r>
              <a:rPr lang="en-US" dirty="0" smtClean="0"/>
              <a:t>He also vowed to treat the Native Americans with respect and friendship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9218" name="Picture 2" descr="http://www.timepage.org/images/MiddleColon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252" y="1600200"/>
            <a:ext cx="4227998" cy="499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Philadelphia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signing the Treaty of </a:t>
            </a:r>
            <a:r>
              <a:rPr lang="en-US" dirty="0" err="1" smtClean="0"/>
              <a:t>Shackamaxon</a:t>
            </a:r>
            <a:r>
              <a:rPr lang="en-US" dirty="0" smtClean="0"/>
              <a:t> with the local Native tribe, Penn established his capital at Philadelphia, “the city of brotherly love”</a:t>
            </a:r>
          </a:p>
          <a:p>
            <a:r>
              <a:rPr lang="en-US" dirty="0" smtClean="0"/>
              <a:t>Penn made land readily available to attract colonists, drawing over 7000 colonists by 1684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8194" name="Picture 2" descr="http://www.savingcommunities.org/graphics/maps/philadeplhia-early-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260626" cy="4505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Pennsylvania’s Government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Penn established a government in which he appointed the governor, but allowed all men who owned land or paid taxes (so long as they were Christian) to vote for a legislative assembly</a:t>
            </a:r>
          </a:p>
          <a:p>
            <a:r>
              <a:rPr lang="en-US" dirty="0" smtClean="0"/>
              <a:t>Non-Christians were still welcome and tolerated in Pennsylvania, but were not allowed to vote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7170" name="Picture 2" descr="http://theapologeticsgroup.com/wp-content/uploads/2013/03/William-Pe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4297497" cy="3523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Delaware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1682, to increase his holdings, Penn purchased the region of Delaware from the Duke of York</a:t>
            </a:r>
          </a:p>
          <a:p>
            <a:r>
              <a:rPr lang="en-US" dirty="0" smtClean="0"/>
              <a:t>Initially administered as part of Pennsylvania, Delaware quickly became its own separate colony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timepage.org/images/MiddleColon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252" y="1600200"/>
            <a:ext cx="4227998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Carolina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an effort to block Spanish expansion northward, or French expansion eastward, Charles awarded the region south of Virginia, known as “Carolina” to several of his friends and political allies in 1662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he Carolina Colony grants Haystack of 1663 and 1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752600"/>
            <a:ext cx="4615961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North Carolina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colony developed slowly due to poor access from the sea (all potential harbors were blocked by the Outer Banks)</a:t>
            </a:r>
          </a:p>
          <a:p>
            <a:r>
              <a:rPr lang="en-US" dirty="0" smtClean="0"/>
              <a:t>By 1700, only 3000 colonists had settled, mostly tobacco farmers who had moved down from Virginia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4098" name="Picture 2" descr="http://upload.wikimedia.org/wikipedia/commons/thumb/e/e7/Carolinacolony.png/280px-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414659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South Carolina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settlers arrived in 1670, quickly establishing the port of Charles Town (Charleston)</a:t>
            </a:r>
          </a:p>
          <a:p>
            <a:r>
              <a:rPr lang="en-US" dirty="0" smtClean="0"/>
              <a:t>Attempts were made at creating sugar cane plantations, but the climate wasn’t right</a:t>
            </a:r>
          </a:p>
          <a:p>
            <a:r>
              <a:rPr lang="en-US" dirty="0" smtClean="0"/>
              <a:t>First successful exports were deerskins and Indian slaves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3074" name="Picture 2" descr="http://upload.wikimedia.org/wikipedia/commons/thumb/e/e7/Carolinacolony.png/280px-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34184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English Civil War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the early 1640s, war broke out in England between King Charles I and the Puritan dominated Parliament</a:t>
            </a:r>
          </a:p>
          <a:p>
            <a:r>
              <a:rPr lang="en-US" dirty="0" smtClean="0"/>
              <a:t>British citizens in the Americas had to decide who to support – settlers in Virginia &amp; Maryland supported the king, while the Puritans of New England supported Parliament</a:t>
            </a:r>
          </a:p>
          <a:p>
            <a:r>
              <a:rPr lang="en-US" dirty="0" smtClean="0"/>
              <a:t>Parliament won in 1646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20482" name="Picture 2" descr="http://images.nypl.org/?id=811791&amp;t=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2505576" cy="3886200"/>
          </a:xfrm>
          <a:prstGeom prst="rect">
            <a:avLst/>
          </a:prstGeom>
          <a:noFill/>
        </p:spPr>
      </p:pic>
      <p:pic>
        <p:nvPicPr>
          <p:cNvPr id="20484" name="Picture 4" descr="http://www.arthursclipart.org/england/england/round%20he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05000"/>
            <a:ext cx="193450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James Oglethorpe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1720s, James Oglethorpe petitioned King George II for a colony south of Carolina for the purpose of resettling English poor who had been imprisoned for failure to pay their debts</a:t>
            </a:r>
          </a:p>
          <a:p>
            <a:r>
              <a:rPr lang="en-US" dirty="0" smtClean="0"/>
              <a:t>George granted the request, seeing this new colony of Georgia as a way to protect English South Carolina from Spanish Florida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2050" name="Picture 2" descr="http://ushistoryimages.com/images/james-oglethorpe/fullsize/james-oglethorp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25094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Georgia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Oglethorpe arrived at the mouth of the Savannah River with his first settlers in 1733, establishing the port of Savannah</a:t>
            </a:r>
          </a:p>
          <a:p>
            <a:r>
              <a:rPr lang="en-US" dirty="0" smtClean="0"/>
              <a:t>Oglethorpe, in the interest of helping these poor debtors start a new life free of the sins of their past, banned rum, brandy, and slavery in the colony and limited plantations to 500 acres</a:t>
            </a:r>
          </a:p>
          <a:p>
            <a:r>
              <a:rPr lang="en-US" dirty="0" smtClean="0"/>
              <a:t>The bans, however, were unpopular and did not last into the 1740s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1026" name="Picture 2" descr="http://upload.wikimedia.org/wikipedia/commons/thumb/e/e7/Carolinacolony.png/280px-Carolinacolo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341840" cy="454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Consequences of War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Virginia was subdued by a naval force sent by Parliament</a:t>
            </a:r>
          </a:p>
          <a:p>
            <a:r>
              <a:rPr lang="en-US" dirty="0" smtClean="0"/>
              <a:t>Maryland’s Catholic proprietor, Lord Baltimore, was forced to issue the Maryland Toleration Act, which granted religious freedom to all Christians, in 1649 to appease angry Protestants</a:t>
            </a:r>
          </a:p>
          <a:p>
            <a:r>
              <a:rPr lang="en-US" dirty="0" smtClean="0"/>
              <a:t>In New England, population fell as some Puritans returned home to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9458" name="Picture 2" descr="http://teachingamericanhistorymd.net/000001/000000/000005/images/reli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781425" cy="516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Halt of Expansion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period of the English Commonwealth, further colonization in America came to a halt</a:t>
            </a:r>
          </a:p>
          <a:p>
            <a:r>
              <a:rPr lang="en-US" dirty="0" smtClean="0"/>
              <a:t>When the monarchy was restored in 1660, colonization resumed, this time under the direct order of the new king, Charles 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8434" name="Picture 2" descr="http://upload.wikimedia.org/wikipedia/commons/f/f6/Charles_II_of_Englan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362004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Mercantilism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the new king came economic stability and a renewed demand for the raw materials America had to offer, as well as the desire to create new markets for English manufactured goods - mercantilism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mrjohnsonssclasses.wikispaces.com/file/view/mercantilism.jpg/99983975/mercanti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23240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The Dutch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Explorer Henry Hudson had explored the Hudson River area for the Dutch government in 1609 and reported that the region was rich in fur-bearing animals</a:t>
            </a:r>
          </a:p>
          <a:p>
            <a:r>
              <a:rPr lang="en-US" dirty="0" smtClean="0"/>
              <a:t>In 1614, the Dutch established the trading post of New Amsterdam on Manhattan Island, at the mouth of the Hudson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6386" name="Picture 2" descr="http://myinwood.net/wp-content/uploads/2009/06/henry-hudson-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3981450" cy="4739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New Netherland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Dutch colony grew very slowly, and only had a population of about 1500 by 1646</a:t>
            </a:r>
          </a:p>
          <a:p>
            <a:r>
              <a:rPr lang="en-US" dirty="0" smtClean="0"/>
              <a:t>To increase the size of the colony, the Dutch opened it to settlers of any nationality</a:t>
            </a:r>
          </a:p>
          <a:p>
            <a:r>
              <a:rPr lang="en-US" dirty="0" smtClean="0"/>
              <a:t>By 1664, over 10,000 settlers had arrived from all over Europe, including the first Jewish settlers to reach American soil and about 1000 African slaves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15362" name="Picture 2" descr="http://blog.interexchange.org/career-training-usa/files/2012/03/new_amsterdam_foto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971925" cy="5191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English Response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Dutch colony was seen as a threat by the English, as it provided a safe haven for smuggling goods in and out of the British colonies without the collection of taxes</a:t>
            </a:r>
          </a:p>
          <a:p>
            <a:r>
              <a:rPr lang="en-US" dirty="0" smtClean="0"/>
              <a:t>In 1663, King Charles II declared the area to be a British possession and authorized his brother, James, the Duke of York to use military force to seize New Netherland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14338" name="Picture 2" descr="http://ushistoryimages.com/images/new-amsterdam/fullsize/new-amsterdam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114800" cy="530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New York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Lacking sufficient defense, the town of New Amsterdam was forced to surrender to the British in 1664 and was promptly renamed New York</a:t>
            </a:r>
          </a:p>
          <a:p>
            <a:r>
              <a:rPr lang="en-US" dirty="0" smtClean="0"/>
              <a:t>To reward some of his supporters, James granted a portion of New Netherland to Sir George Carteret, a region which came to be called New Jersey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3314" name="Picture 2" descr="http://www.timepage.org/images/MiddleColon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1387"/>
            <a:ext cx="4210050" cy="496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1034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Middle &amp; Southern Colonies</vt:lpstr>
      <vt:lpstr>The English Civil War</vt:lpstr>
      <vt:lpstr>Consequences of War</vt:lpstr>
      <vt:lpstr>Halt of Expansion</vt:lpstr>
      <vt:lpstr>Mercantilism</vt:lpstr>
      <vt:lpstr>The Dutch</vt:lpstr>
      <vt:lpstr>New Netherland</vt:lpstr>
      <vt:lpstr>The English Response</vt:lpstr>
      <vt:lpstr>New York</vt:lpstr>
      <vt:lpstr>New Jersey</vt:lpstr>
      <vt:lpstr>William Penn</vt:lpstr>
      <vt:lpstr>Quakers</vt:lpstr>
      <vt:lpstr>Pennsylvania</vt:lpstr>
      <vt:lpstr>Philadelphia</vt:lpstr>
      <vt:lpstr>Pennsylvania’s Government</vt:lpstr>
      <vt:lpstr>Delaware</vt:lpstr>
      <vt:lpstr>Carolina</vt:lpstr>
      <vt:lpstr>North Carolina</vt:lpstr>
      <vt:lpstr>South Carolina</vt:lpstr>
      <vt:lpstr>James Oglethorpe</vt:lpstr>
      <vt:lpstr>Georgia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&amp; Southern Colonies</dc:title>
  <dc:creator>Brian</dc:creator>
  <cp:lastModifiedBy>Margaletta Smith</cp:lastModifiedBy>
  <cp:revision>10</cp:revision>
  <dcterms:created xsi:type="dcterms:W3CDTF">2013-09-04T00:36:52Z</dcterms:created>
  <dcterms:modified xsi:type="dcterms:W3CDTF">2017-09-07T18:09:49Z</dcterms:modified>
</cp:coreProperties>
</file>