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8"/>
  </p:notesMasterIdLst>
  <p:sldIdLst>
    <p:sldId id="256" r:id="rId2"/>
    <p:sldId id="258" r:id="rId3"/>
    <p:sldId id="260" r:id="rId4"/>
    <p:sldId id="261" r:id="rId5"/>
    <p:sldId id="263" r:id="rId6"/>
    <p:sldId id="279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ld English Text MT" panose="03040902040508030806" pitchFamily="66" charset="0"/>
      <p:regular r:id="rId13"/>
    </p:embeddedFont>
    <p:embeddedFont>
      <p:font typeface="Permanent Marker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5b8f175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5b8f175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5b8f1757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5b8f1757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5b8f1757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e5b8f1757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5b8f175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e5b8f175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ok 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vector-blank-notebook_Gk_vC0IO-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308" y="0"/>
            <a:ext cx="620138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566400" y="549575"/>
            <a:ext cx="2385300" cy="18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788575" y="3578075"/>
            <a:ext cx="1683900" cy="7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201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 descr="vector-blank-notebook_Gk_1-ton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0" y="285750"/>
            <a:ext cx="6477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61808" y="44641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590250" y="724975"/>
            <a:ext cx="2537400" cy="15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Texts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vector-blank-notebook_Gk_1-ton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0" y="285750"/>
            <a:ext cx="6477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61808" y="44641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333500" y="719125"/>
            <a:ext cx="23502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 idx="2"/>
          </p:nvPr>
        </p:nvSpPr>
        <p:spPr>
          <a:xfrm>
            <a:off x="5438850" y="689875"/>
            <a:ext cx="2350200" cy="14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356400" y="2186600"/>
            <a:ext cx="2888100" cy="22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4876025" y="2198300"/>
            <a:ext cx="2934600" cy="22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478100" y="549575"/>
            <a:ext cx="2476133" cy="18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Old English Text MT" panose="03040902040508030806" pitchFamily="66" charset="0"/>
                <a:ea typeface="Permanent Marker"/>
                <a:cs typeface="Permanent Marker"/>
                <a:sym typeface="Permanent Marker"/>
              </a:rPr>
              <a:t>African American Politicans during Recontruction Storybook</a:t>
            </a:r>
            <a:endParaRPr sz="2000" dirty="0">
              <a:solidFill>
                <a:srgbClr val="000000"/>
              </a:solidFill>
              <a:latin typeface="Old English Text MT" panose="03040902040508030806" pitchFamily="66" charset="0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1D51F00-8A57-4649-8FB0-C5F1C846C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548" y="3434316"/>
            <a:ext cx="1823485" cy="9994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1716828" y="1070886"/>
            <a:ext cx="2541000" cy="19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800" b="1" dirty="0"/>
              <a:t>Page 1</a:t>
            </a:r>
          </a:p>
          <a:p>
            <a:pPr lvl="0">
              <a:spcBef>
                <a:spcPts val="600"/>
              </a:spcBef>
            </a:pPr>
            <a:r>
              <a:rPr lang="en-US" sz="1800" b="1" dirty="0"/>
              <a:t>Give the reader information about this person’s childhood and early life</a:t>
            </a:r>
          </a:p>
        </p:txBody>
      </p:sp>
      <p:sp>
        <p:nvSpPr>
          <p:cNvPr id="188" name="Google Shape;214;p21">
            <a:extLst>
              <a:ext uri="{FF2B5EF4-FFF2-40B4-BE49-F238E27FC236}">
                <a16:creationId xmlns:a16="http://schemas.microsoft.com/office/drawing/2014/main" id="{CAE85F71-919B-4F15-88C2-781DA2F895F2}"/>
              </a:ext>
            </a:extLst>
          </p:cNvPr>
          <p:cNvSpPr txBox="1"/>
          <p:nvPr/>
        </p:nvSpPr>
        <p:spPr>
          <a:xfrm>
            <a:off x="5029200" y="1854525"/>
            <a:ext cx="2352600" cy="1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Pictures, etc.. </a:t>
            </a:r>
            <a:endParaRPr sz="1800" b="1" dirty="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 txBox="1"/>
          <p:nvPr/>
        </p:nvSpPr>
        <p:spPr>
          <a:xfrm>
            <a:off x="1597865" y="1578233"/>
            <a:ext cx="2541000" cy="1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Page 2 </a:t>
            </a:r>
          </a:p>
          <a:p>
            <a:r>
              <a:rPr lang="en-US" sz="1800" dirty="0"/>
              <a:t>Give the reader information about what this person did during and after the Civil War</a:t>
            </a:r>
          </a:p>
        </p:txBody>
      </p:sp>
      <p:sp>
        <p:nvSpPr>
          <p:cNvPr id="207" name="Google Shape;207;p20"/>
          <p:cNvSpPr txBox="1"/>
          <p:nvPr/>
        </p:nvSpPr>
        <p:spPr>
          <a:xfrm>
            <a:off x="1996865" y="3565267"/>
            <a:ext cx="1743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C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Oh ! this is great.</a:t>
            </a:r>
            <a:endParaRPr b="1" dirty="0">
              <a:solidFill>
                <a:srgbClr val="CC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08" name="Google Shape;208;p20"/>
          <p:cNvSpPr/>
          <p:nvPr/>
        </p:nvSpPr>
        <p:spPr>
          <a:xfrm>
            <a:off x="1923365" y="4012867"/>
            <a:ext cx="1890000" cy="15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555" y="115384"/>
                </a:moveTo>
                <a:cubicBezTo>
                  <a:pt x="41666" y="73846"/>
                  <a:pt x="80555" y="66923"/>
                  <a:pt x="117777" y="99230"/>
                </a:cubicBezTo>
                <a:cubicBezTo>
                  <a:pt x="119444" y="101538"/>
                  <a:pt x="120000" y="92307"/>
                  <a:pt x="118333" y="87692"/>
                </a:cubicBezTo>
                <a:cubicBezTo>
                  <a:pt x="116111" y="85384"/>
                  <a:pt x="114444" y="83076"/>
                  <a:pt x="112222" y="80769"/>
                </a:cubicBezTo>
                <a:cubicBezTo>
                  <a:pt x="112777" y="78461"/>
                  <a:pt x="113333" y="71538"/>
                  <a:pt x="112222" y="71538"/>
                </a:cubicBezTo>
                <a:cubicBezTo>
                  <a:pt x="82777" y="16153"/>
                  <a:pt x="48888" y="0"/>
                  <a:pt x="17777" y="34615"/>
                </a:cubicBezTo>
                <a:cubicBezTo>
                  <a:pt x="16666" y="36923"/>
                  <a:pt x="17222" y="41538"/>
                  <a:pt x="18333" y="41538"/>
                </a:cubicBezTo>
                <a:cubicBezTo>
                  <a:pt x="43333" y="18461"/>
                  <a:pt x="70000" y="20769"/>
                  <a:pt x="94444" y="53076"/>
                </a:cubicBezTo>
                <a:cubicBezTo>
                  <a:pt x="64444" y="30000"/>
                  <a:pt x="33333" y="34615"/>
                  <a:pt x="3888" y="69230"/>
                </a:cubicBezTo>
                <a:cubicBezTo>
                  <a:pt x="2222" y="71538"/>
                  <a:pt x="2777" y="80769"/>
                  <a:pt x="4444" y="80769"/>
                </a:cubicBezTo>
                <a:cubicBezTo>
                  <a:pt x="35000" y="46153"/>
                  <a:pt x="67222" y="43846"/>
                  <a:pt x="97777" y="73846"/>
                </a:cubicBezTo>
                <a:cubicBezTo>
                  <a:pt x="67777" y="60000"/>
                  <a:pt x="36666" y="69230"/>
                  <a:pt x="7777" y="101538"/>
                </a:cubicBezTo>
                <a:cubicBezTo>
                  <a:pt x="7222" y="99230"/>
                  <a:pt x="6111" y="99230"/>
                  <a:pt x="5555" y="101538"/>
                </a:cubicBezTo>
                <a:cubicBezTo>
                  <a:pt x="5555" y="101538"/>
                  <a:pt x="5000" y="103846"/>
                  <a:pt x="5000" y="103846"/>
                </a:cubicBezTo>
                <a:cubicBezTo>
                  <a:pt x="3888" y="106153"/>
                  <a:pt x="2222" y="106153"/>
                  <a:pt x="1111" y="108461"/>
                </a:cubicBezTo>
                <a:cubicBezTo>
                  <a:pt x="0" y="110769"/>
                  <a:pt x="0" y="120000"/>
                  <a:pt x="1666" y="120000"/>
                </a:cubicBezTo>
                <a:cubicBezTo>
                  <a:pt x="3333" y="120000"/>
                  <a:pt x="4444" y="117692"/>
                  <a:pt x="5555" y="115384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14;p21">
            <a:extLst>
              <a:ext uri="{FF2B5EF4-FFF2-40B4-BE49-F238E27FC236}">
                <a16:creationId xmlns:a16="http://schemas.microsoft.com/office/drawing/2014/main" id="{B46EC1FE-1E0A-41FB-B17D-34F86695A1B7}"/>
              </a:ext>
            </a:extLst>
          </p:cNvPr>
          <p:cNvSpPr txBox="1"/>
          <p:nvPr/>
        </p:nvSpPr>
        <p:spPr>
          <a:xfrm>
            <a:off x="5029200" y="1854525"/>
            <a:ext cx="2352600" cy="1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Pictures, etc.. </a:t>
            </a:r>
            <a:endParaRPr sz="1800" b="1" dirty="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"/>
          <p:cNvSpPr txBox="1"/>
          <p:nvPr/>
        </p:nvSpPr>
        <p:spPr>
          <a:xfrm>
            <a:off x="1609801" y="1046450"/>
            <a:ext cx="2505000" cy="1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>
              <a:spcBef>
                <a:spcPts val="600"/>
              </a:spcBef>
              <a:buSzPts val="2600"/>
            </a:pPr>
            <a:r>
              <a:rPr lang="en-US" sz="1800" dirty="0"/>
              <a:t>Page 3</a:t>
            </a:r>
          </a:p>
          <a:p>
            <a:pPr marL="63500" lvl="0">
              <a:spcBef>
                <a:spcPts val="600"/>
              </a:spcBef>
              <a:buSzPts val="2600"/>
            </a:pPr>
            <a:r>
              <a:rPr lang="en-US" sz="1800" dirty="0"/>
              <a:t>Give the reader information about what political office or what offices this person held as well as what they did to try to help their states or people</a:t>
            </a:r>
          </a:p>
        </p:txBody>
      </p:sp>
      <p:sp>
        <p:nvSpPr>
          <p:cNvPr id="214" name="Google Shape;214;p21"/>
          <p:cNvSpPr txBox="1"/>
          <p:nvPr/>
        </p:nvSpPr>
        <p:spPr>
          <a:xfrm>
            <a:off x="5029200" y="1854525"/>
            <a:ext cx="2352600" cy="1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Pictures, etc.. </a:t>
            </a:r>
            <a:endParaRPr sz="1800" b="1" dirty="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"/>
          <p:cNvSpPr txBox="1"/>
          <p:nvPr/>
        </p:nvSpPr>
        <p:spPr>
          <a:xfrm>
            <a:off x="1697001" y="482775"/>
            <a:ext cx="2505000" cy="1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800" dirty="0"/>
              <a:t>Page 4</a:t>
            </a:r>
          </a:p>
          <a:p>
            <a:pPr lvl="0">
              <a:spcBef>
                <a:spcPts val="600"/>
              </a:spcBef>
            </a:pPr>
            <a:r>
              <a:rPr lang="en-US" sz="1800" dirty="0"/>
              <a:t>Continue telling the readers about what this person did while in office.</a:t>
            </a:r>
          </a:p>
          <a:p>
            <a:pPr lvl="0">
              <a:spcBef>
                <a:spcPts val="600"/>
              </a:spcBef>
            </a:pPr>
            <a:endParaRPr lang="en-US" sz="1800" dirty="0"/>
          </a:p>
          <a:p>
            <a:pPr lvl="0">
              <a:spcBef>
                <a:spcPts val="600"/>
              </a:spcBef>
            </a:pPr>
            <a:r>
              <a:rPr lang="en-US" sz="1800" dirty="0"/>
              <a:t>Give the reader information about what this person did towards the end of their life.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" name="Google Shape;214;p21">
            <a:extLst>
              <a:ext uri="{FF2B5EF4-FFF2-40B4-BE49-F238E27FC236}">
                <a16:creationId xmlns:a16="http://schemas.microsoft.com/office/drawing/2014/main" id="{03E8AE43-521F-43D6-B6EB-1E92CD64FA93}"/>
              </a:ext>
            </a:extLst>
          </p:cNvPr>
          <p:cNvSpPr txBox="1"/>
          <p:nvPr/>
        </p:nvSpPr>
        <p:spPr>
          <a:xfrm>
            <a:off x="5029200" y="1854525"/>
            <a:ext cx="2352600" cy="1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Pictures, etc.. </a:t>
            </a:r>
            <a:endParaRPr sz="1800" b="1" dirty="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3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59" name="Google Shape;259;p35"/>
          <p:cNvSpPr txBox="1">
            <a:spLocks noGrp="1"/>
          </p:cNvSpPr>
          <p:nvPr>
            <p:ph type="ctrTitle" idx="4294967295"/>
          </p:nvPr>
        </p:nvSpPr>
        <p:spPr>
          <a:xfrm>
            <a:off x="1544775" y="1049950"/>
            <a:ext cx="32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260" name="Google Shape;260;p35"/>
          <p:cNvSpPr txBox="1">
            <a:spLocks noGrp="1"/>
          </p:cNvSpPr>
          <p:nvPr>
            <p:ph type="subTitle" idx="4294967295"/>
          </p:nvPr>
        </p:nvSpPr>
        <p:spPr>
          <a:xfrm>
            <a:off x="1544700" y="2249575"/>
            <a:ext cx="32343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Any questions?</a:t>
            </a:r>
            <a:endParaRPr sz="18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&amp; user@mail.me</a:t>
            </a:r>
            <a:endParaRPr sz="18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138</Words>
  <Application>Microsoft Office PowerPoint</Application>
  <PresentationFormat>On-screen Show (16:9)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Permanent Marker</vt:lpstr>
      <vt:lpstr>Courier New</vt:lpstr>
      <vt:lpstr>Old English Text MT</vt:lpstr>
      <vt:lpstr>Arial</vt:lpstr>
      <vt:lpstr>Calibri</vt:lpstr>
      <vt:lpstr>Simple Light</vt:lpstr>
      <vt:lpstr>African American Politicans during Recontruction Storybook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American Politicans during Recontruction Storybook</dc:title>
  <dc:creator>Margaletta Smith</dc:creator>
  <cp:lastModifiedBy>Margaletta Smith</cp:lastModifiedBy>
  <cp:revision>3</cp:revision>
  <dcterms:modified xsi:type="dcterms:W3CDTF">2019-10-14T17:40:52Z</dcterms:modified>
</cp:coreProperties>
</file>